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32" r:id="rId2"/>
    <p:sldId id="531" r:id="rId3"/>
  </p:sldIdLst>
  <p:sldSz cx="9144000" cy="6858000" type="screen4x3"/>
  <p:notesSz cx="7010400" cy="9296400"/>
  <p:defaultTextStyle>
    <a:lvl1pPr>
      <a:defRPr sz="2400">
        <a:latin typeface="Arial"/>
        <a:ea typeface="Arial"/>
        <a:cs typeface="Arial"/>
        <a:sym typeface="Arial"/>
      </a:defRPr>
    </a:lvl1pPr>
    <a:lvl2pPr indent="457200">
      <a:defRPr sz="2400">
        <a:latin typeface="Arial"/>
        <a:ea typeface="Arial"/>
        <a:cs typeface="Arial"/>
        <a:sym typeface="Arial"/>
      </a:defRPr>
    </a:lvl2pPr>
    <a:lvl3pPr indent="914400">
      <a:defRPr sz="2400">
        <a:latin typeface="Arial"/>
        <a:ea typeface="Arial"/>
        <a:cs typeface="Arial"/>
        <a:sym typeface="Arial"/>
      </a:defRPr>
    </a:lvl3pPr>
    <a:lvl4pPr indent="1371600">
      <a:defRPr sz="2400">
        <a:latin typeface="Arial"/>
        <a:ea typeface="Arial"/>
        <a:cs typeface="Arial"/>
        <a:sym typeface="Arial"/>
      </a:defRPr>
    </a:lvl4pPr>
    <a:lvl5pPr indent="1828800">
      <a:defRPr sz="2400">
        <a:latin typeface="Arial"/>
        <a:ea typeface="Arial"/>
        <a:cs typeface="Arial"/>
        <a:sym typeface="Arial"/>
      </a:defRPr>
    </a:lvl5pPr>
    <a:lvl6pPr>
      <a:defRPr sz="2400">
        <a:latin typeface="Arial"/>
        <a:ea typeface="Arial"/>
        <a:cs typeface="Arial"/>
        <a:sym typeface="Arial"/>
      </a:defRPr>
    </a:lvl6pPr>
    <a:lvl7pPr>
      <a:defRPr sz="2400">
        <a:latin typeface="Arial"/>
        <a:ea typeface="Arial"/>
        <a:cs typeface="Arial"/>
        <a:sym typeface="Arial"/>
      </a:defRPr>
    </a:lvl7pPr>
    <a:lvl8pPr>
      <a:defRPr sz="2400">
        <a:latin typeface="Arial"/>
        <a:ea typeface="Arial"/>
        <a:cs typeface="Arial"/>
        <a:sym typeface="Arial"/>
      </a:defRPr>
    </a:lvl8pPr>
    <a:lvl9pPr>
      <a:defRPr sz="2400"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ina" initials="P" lastIdx="2" clrIdx="0">
    <p:extLst>
      <p:ext uri="{19B8F6BF-5375-455C-9EA6-DF929625EA0E}">
        <p15:presenceInfo xmlns:p15="http://schemas.microsoft.com/office/powerpoint/2012/main" userId="Pauli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E8FF"/>
    <a:srgbClr val="00B4B0"/>
    <a:srgbClr val="33CCCC"/>
    <a:srgbClr val="FFBDBD"/>
    <a:srgbClr val="FF7D7D"/>
    <a:srgbClr val="BDE1FF"/>
    <a:srgbClr val="8BD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99" autoAdjust="0"/>
    <p:restoredTop sz="91525" autoAdjust="0"/>
  </p:normalViewPr>
  <p:slideViewPr>
    <p:cSldViewPr>
      <p:cViewPr varScale="1">
        <p:scale>
          <a:sx n="101" d="100"/>
          <a:sy n="101" d="100"/>
        </p:scale>
        <p:origin x="182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60" d="100"/>
        <a:sy n="160" d="100"/>
      </p:scale>
      <p:origin x="0" y="-19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5DBEF978-4CDC-41FC-913F-48FE14E5CD1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EFEFBD5-2FF4-44C3-ABB3-42D0BD4CC4C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8BC19-A271-4C9E-99F0-82CC1ACD9917}" type="datetimeFigureOut">
              <a:rPr lang="es-MX" smtClean="0"/>
              <a:pPr/>
              <a:t>25/06/2020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C78147C-ACFA-4503-B284-205215F3584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37655BB-D95A-4266-ACD4-B08FA0D6EF7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AF876-51E2-4B77-9D9D-5B3740963C3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55817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6" name="Shape 16"/>
          <p:cNvSpPr>
            <a:spLocks noGrp="1"/>
          </p:cNvSpPr>
          <p:nvPr>
            <p:ph type="body" sz="quarter" idx="1"/>
          </p:nvPr>
        </p:nvSpPr>
        <p:spPr>
          <a:xfrm>
            <a:off x="934721" y="4415790"/>
            <a:ext cx="5140960" cy="418338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1978042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400"/>
              <a:t>Texto del título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200"/>
              <a:t>Nivel de texto 1</a:t>
            </a:r>
          </a:p>
          <a:p>
            <a:pPr lvl="1">
              <a:defRPr sz="1800"/>
            </a:pPr>
            <a:r>
              <a:rPr sz="2200"/>
              <a:t>Nivel de texto 2</a:t>
            </a:r>
          </a:p>
          <a:p>
            <a:pPr lvl="2">
              <a:defRPr sz="1800"/>
            </a:pPr>
            <a:r>
              <a:rPr sz="2200"/>
              <a:t>Nivel de texto 3</a:t>
            </a:r>
          </a:p>
          <a:p>
            <a:pPr lvl="3">
              <a:defRPr sz="1800"/>
            </a:pPr>
            <a:r>
              <a:rPr sz="2200"/>
              <a:t>Nivel de texto 4</a:t>
            </a:r>
          </a:p>
          <a:p>
            <a:pPr lvl="4">
              <a:defRPr sz="1800"/>
            </a:pPr>
            <a:r>
              <a:rPr sz="2200"/>
              <a:t>Nivel de texto 5</a:t>
            </a:r>
          </a:p>
        </p:txBody>
      </p:sp>
      <p:sp>
        <p:nvSpPr>
          <p:cNvPr id="10" name="Shape 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412639" y="230378"/>
            <a:ext cx="6318722" cy="159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3248" tIns="73248" rIns="73248" bIns="73248" anchor="ctr"/>
          <a:lstStyle/>
          <a:p>
            <a:pPr lvl="0">
              <a:defRPr sz="1800"/>
            </a:pPr>
            <a:r>
              <a:rPr sz="3400"/>
              <a:t>Texto del título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412639" y="1827318"/>
            <a:ext cx="6318722" cy="50306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3248" tIns="73248" rIns="73248" bIns="73248"/>
          <a:lstStyle/>
          <a:p>
            <a:pPr lvl="0">
              <a:defRPr sz="1800"/>
            </a:pPr>
            <a:r>
              <a:rPr sz="2200"/>
              <a:t>Nivel de texto 1</a:t>
            </a:r>
          </a:p>
          <a:p>
            <a:pPr lvl="1">
              <a:defRPr sz="1800"/>
            </a:pPr>
            <a:r>
              <a:rPr sz="2200"/>
              <a:t>Nivel de texto 2</a:t>
            </a:r>
          </a:p>
          <a:p>
            <a:pPr lvl="2">
              <a:defRPr sz="1800"/>
            </a:pPr>
            <a:r>
              <a:rPr sz="2200"/>
              <a:t>Nivel de texto 3</a:t>
            </a:r>
          </a:p>
          <a:p>
            <a:pPr lvl="3">
              <a:defRPr sz="1800"/>
            </a:pPr>
            <a:r>
              <a:rPr sz="2200"/>
              <a:t>Nivel de texto 4</a:t>
            </a:r>
          </a:p>
          <a:p>
            <a:pPr lvl="4">
              <a:defRPr sz="1800"/>
            </a:pPr>
            <a:r>
              <a:rPr sz="2200"/>
              <a:t>Nivel de texto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082998" y="6444922"/>
            <a:ext cx="1648363" cy="200230"/>
          </a:xfrm>
          <a:prstGeom prst="rect">
            <a:avLst/>
          </a:prstGeom>
          <a:ln w="12700">
            <a:miter lim="400000"/>
          </a:ln>
        </p:spPr>
        <p:txBody>
          <a:bodyPr lIns="36614" tIns="36614" rIns="36614" bIns="36614" anchor="ctr">
            <a:spAutoFit/>
          </a:bodyPr>
          <a:lstStyle>
            <a:lvl1pPr algn="r"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 spd="med"/>
  <p:hf hdr="0" ftr="0" dt="0"/>
  <p:txStyles>
    <p:titleStyle>
      <a:lvl1pPr>
        <a:lnSpc>
          <a:spcPct val="90000"/>
        </a:lnSpc>
        <a:defRPr sz="3400">
          <a:latin typeface="Calibri"/>
          <a:ea typeface="Calibri"/>
          <a:cs typeface="Calibri"/>
          <a:sym typeface="Calibri"/>
        </a:defRPr>
      </a:lvl1pPr>
      <a:lvl2pPr>
        <a:lnSpc>
          <a:spcPct val="90000"/>
        </a:lnSpc>
        <a:defRPr sz="3400">
          <a:latin typeface="Calibri"/>
          <a:ea typeface="Calibri"/>
          <a:cs typeface="Calibri"/>
          <a:sym typeface="Calibri"/>
        </a:defRPr>
      </a:lvl2pPr>
      <a:lvl3pPr>
        <a:lnSpc>
          <a:spcPct val="90000"/>
        </a:lnSpc>
        <a:defRPr sz="3400">
          <a:latin typeface="Calibri"/>
          <a:ea typeface="Calibri"/>
          <a:cs typeface="Calibri"/>
          <a:sym typeface="Calibri"/>
        </a:defRPr>
      </a:lvl3pPr>
      <a:lvl4pPr>
        <a:lnSpc>
          <a:spcPct val="90000"/>
        </a:lnSpc>
        <a:defRPr sz="3400">
          <a:latin typeface="Calibri"/>
          <a:ea typeface="Calibri"/>
          <a:cs typeface="Calibri"/>
          <a:sym typeface="Calibri"/>
        </a:defRPr>
      </a:lvl4pPr>
      <a:lvl5pPr>
        <a:lnSpc>
          <a:spcPct val="90000"/>
        </a:lnSpc>
        <a:defRPr sz="3400">
          <a:latin typeface="Calibri"/>
          <a:ea typeface="Calibri"/>
          <a:cs typeface="Calibri"/>
          <a:sym typeface="Calibri"/>
        </a:defRPr>
      </a:lvl5pPr>
      <a:lvl6pPr>
        <a:lnSpc>
          <a:spcPct val="90000"/>
        </a:lnSpc>
        <a:defRPr sz="3400">
          <a:latin typeface="Calibri"/>
          <a:ea typeface="Calibri"/>
          <a:cs typeface="Calibri"/>
          <a:sym typeface="Calibri"/>
        </a:defRPr>
      </a:lvl6pPr>
      <a:lvl7pPr>
        <a:lnSpc>
          <a:spcPct val="90000"/>
        </a:lnSpc>
        <a:defRPr sz="3400">
          <a:latin typeface="Calibri"/>
          <a:ea typeface="Calibri"/>
          <a:cs typeface="Calibri"/>
          <a:sym typeface="Calibri"/>
        </a:defRPr>
      </a:lvl7pPr>
      <a:lvl8pPr>
        <a:lnSpc>
          <a:spcPct val="90000"/>
        </a:lnSpc>
        <a:defRPr sz="3400">
          <a:latin typeface="Calibri"/>
          <a:ea typeface="Calibri"/>
          <a:cs typeface="Calibri"/>
          <a:sym typeface="Calibri"/>
        </a:defRPr>
      </a:lvl8pPr>
      <a:lvl9pPr>
        <a:lnSpc>
          <a:spcPct val="90000"/>
        </a:lnSpc>
        <a:defRPr sz="3400">
          <a:latin typeface="Calibri"/>
          <a:ea typeface="Calibri"/>
          <a:cs typeface="Calibri"/>
          <a:sym typeface="Calibri"/>
        </a:defRPr>
      </a:lvl9pPr>
    </p:titleStyle>
    <p:bodyStyle>
      <a:lvl1pPr marL="370114" indent="-319314">
        <a:lnSpc>
          <a:spcPct val="90000"/>
        </a:lnSpc>
        <a:spcBef>
          <a:spcPts val="1000"/>
        </a:spcBef>
        <a:buClr>
          <a:srgbClr val="000000"/>
        </a:buClr>
        <a:buSzPts val="2200"/>
        <a:buFont typeface="Arial"/>
        <a:buChar char="•"/>
        <a:defRPr sz="2200">
          <a:latin typeface="Calibri"/>
          <a:ea typeface="Calibri"/>
          <a:cs typeface="Calibri"/>
          <a:sym typeface="Calibri"/>
        </a:defRPr>
      </a:lvl1pPr>
      <a:lvl2pPr marL="882650" indent="-349250">
        <a:lnSpc>
          <a:spcPct val="90000"/>
        </a:lnSpc>
        <a:spcBef>
          <a:spcPts val="1000"/>
        </a:spcBef>
        <a:buClr>
          <a:srgbClr val="000000"/>
        </a:buClr>
        <a:buSzPts val="2200"/>
        <a:buFont typeface="Arial"/>
        <a:buChar char="•"/>
        <a:defRPr sz="2200">
          <a:latin typeface="Calibri"/>
          <a:ea typeface="Calibri"/>
          <a:cs typeface="Calibri"/>
          <a:sym typeface="Calibri"/>
        </a:defRPr>
      </a:lvl2pPr>
      <a:lvl3pPr marL="1407160" indent="-391160">
        <a:lnSpc>
          <a:spcPct val="90000"/>
        </a:lnSpc>
        <a:spcBef>
          <a:spcPts val="1000"/>
        </a:spcBef>
        <a:buClr>
          <a:srgbClr val="000000"/>
        </a:buClr>
        <a:buSzPts val="2200"/>
        <a:buFont typeface="Arial"/>
        <a:buChar char="•"/>
        <a:defRPr sz="2200">
          <a:latin typeface="Calibri"/>
          <a:ea typeface="Calibri"/>
          <a:cs typeface="Calibri"/>
          <a:sym typeface="Calibri"/>
        </a:defRPr>
      </a:lvl3pPr>
      <a:lvl4pPr marL="1905000" indent="-419100">
        <a:lnSpc>
          <a:spcPct val="90000"/>
        </a:lnSpc>
        <a:spcBef>
          <a:spcPts val="1000"/>
        </a:spcBef>
        <a:buClr>
          <a:srgbClr val="000000"/>
        </a:buClr>
        <a:buSzPts val="2200"/>
        <a:buFont typeface="Arial"/>
        <a:buChar char="•"/>
        <a:defRPr sz="2200">
          <a:latin typeface="Calibri"/>
          <a:ea typeface="Calibri"/>
          <a:cs typeface="Calibri"/>
          <a:sym typeface="Calibri"/>
        </a:defRPr>
      </a:lvl4pPr>
      <a:lvl5pPr marL="2362200" indent="-419100">
        <a:lnSpc>
          <a:spcPct val="90000"/>
        </a:lnSpc>
        <a:spcBef>
          <a:spcPts val="1000"/>
        </a:spcBef>
        <a:buClr>
          <a:srgbClr val="000000"/>
        </a:buClr>
        <a:buSzPts val="2200"/>
        <a:buFont typeface="Arial"/>
        <a:buChar char="•"/>
        <a:defRPr sz="2200">
          <a:latin typeface="Calibri"/>
          <a:ea typeface="Calibri"/>
          <a:cs typeface="Calibri"/>
          <a:sym typeface="Calibri"/>
        </a:defRPr>
      </a:lvl5pPr>
      <a:lvl6pPr marL="2819400" indent="-419100">
        <a:lnSpc>
          <a:spcPct val="90000"/>
        </a:lnSpc>
        <a:spcBef>
          <a:spcPts val="1000"/>
        </a:spcBef>
        <a:buClr>
          <a:srgbClr val="000000"/>
        </a:buClr>
        <a:buSzPts val="2200"/>
        <a:buFont typeface="Arial"/>
        <a:buChar char="•"/>
        <a:defRPr sz="2200">
          <a:latin typeface="Calibri"/>
          <a:ea typeface="Calibri"/>
          <a:cs typeface="Calibri"/>
          <a:sym typeface="Calibri"/>
        </a:defRPr>
      </a:lvl6pPr>
      <a:lvl7pPr marL="3276600" indent="-419100">
        <a:lnSpc>
          <a:spcPct val="90000"/>
        </a:lnSpc>
        <a:spcBef>
          <a:spcPts val="1000"/>
        </a:spcBef>
        <a:buClr>
          <a:srgbClr val="000000"/>
        </a:buClr>
        <a:buSzPts val="2200"/>
        <a:buFont typeface="Arial"/>
        <a:buChar char="•"/>
        <a:defRPr sz="2200">
          <a:latin typeface="Calibri"/>
          <a:ea typeface="Calibri"/>
          <a:cs typeface="Calibri"/>
          <a:sym typeface="Calibri"/>
        </a:defRPr>
      </a:lvl7pPr>
      <a:lvl8pPr marL="3733800" indent="-419100">
        <a:lnSpc>
          <a:spcPct val="90000"/>
        </a:lnSpc>
        <a:spcBef>
          <a:spcPts val="1000"/>
        </a:spcBef>
        <a:buClr>
          <a:srgbClr val="000000"/>
        </a:buClr>
        <a:buSzPts val="2200"/>
        <a:buFont typeface="Arial"/>
        <a:buChar char="•"/>
        <a:defRPr sz="2200">
          <a:latin typeface="Calibri"/>
          <a:ea typeface="Calibri"/>
          <a:cs typeface="Calibri"/>
          <a:sym typeface="Calibri"/>
        </a:defRPr>
      </a:lvl8pPr>
      <a:lvl9pPr marL="4191000" indent="-419100">
        <a:lnSpc>
          <a:spcPct val="90000"/>
        </a:lnSpc>
        <a:spcBef>
          <a:spcPts val="1000"/>
        </a:spcBef>
        <a:buClr>
          <a:srgbClr val="000000"/>
        </a:buClr>
        <a:buSzPts val="2200"/>
        <a:buFont typeface="Arial"/>
        <a:buChar char="•"/>
        <a:defRPr sz="22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2.png">
            <a:extLst>
              <a:ext uri="{FF2B5EF4-FFF2-40B4-BE49-F238E27FC236}">
                <a16:creationId xmlns:a16="http://schemas.microsoft.com/office/drawing/2014/main" id="{8C62F056-AE91-AC4F-B446-DADE5AF7572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605451"/>
            <a:ext cx="9160183" cy="8570955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F05798C-D477-7F44-A217-EA9FFEB75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752" y="2573100"/>
            <a:ext cx="6318722" cy="1596941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0AF0AFF-EB54-5D4F-8A58-0D331ADA2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560" y="5661248"/>
            <a:ext cx="8208912" cy="792089"/>
          </a:xfrm>
        </p:spPr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389078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BBD5FE-88B2-432A-A698-AEA5E471A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7897" y="122907"/>
            <a:ext cx="6012575" cy="462318"/>
          </a:xfrm>
        </p:spPr>
        <p:txBody>
          <a:bodyPr/>
          <a:lstStyle/>
          <a:p>
            <a:pPr algn="r"/>
            <a:endParaRPr lang="es-MX" sz="28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CA2E767-E14E-400A-BBE6-3DD46169910A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s-MX" smtClean="0"/>
              <a:pPr lvl="0"/>
              <a:t>2</a:t>
            </a:fld>
            <a:endParaRPr lang="es-MX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7CEC87EA-4AC6-CD4D-8C92-408B487A4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3568" y="1268761"/>
            <a:ext cx="7848872" cy="4680520"/>
          </a:xfrm>
        </p:spPr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11138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20871</TotalTime>
  <Words>1</Words>
  <Application>Microsoft Office PowerPoint</Application>
  <PresentationFormat>Presentación en pantalla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 Neue</vt:lpstr>
      <vt:lpstr>Trebuchet MS</vt:lpstr>
      <vt:lpstr>Default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Manuel</dc:creator>
  <cp:lastModifiedBy>Jazmin</cp:lastModifiedBy>
  <cp:revision>376</cp:revision>
  <cp:lastPrinted>2019-02-27T14:47:10Z</cp:lastPrinted>
  <dcterms:modified xsi:type="dcterms:W3CDTF">2020-06-25T19:49:29Z</dcterms:modified>
</cp:coreProperties>
</file>