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32" r:id="rId2"/>
    <p:sldId id="531" r:id="rId3"/>
  </p:sldIdLst>
  <p:sldSz cx="9144000" cy="6858000" type="screen4x3"/>
  <p:notesSz cx="7010400" cy="92964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na" initials="P" lastIdx="2" clrIdx="0">
    <p:extLst>
      <p:ext uri="{19B8F6BF-5375-455C-9EA6-DF929625EA0E}">
        <p15:presenceInfo xmlns:p15="http://schemas.microsoft.com/office/powerpoint/2012/main" userId="Paul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8FF"/>
    <a:srgbClr val="00B4B0"/>
    <a:srgbClr val="33CCCC"/>
    <a:srgbClr val="FFBDBD"/>
    <a:srgbClr val="FF7D7D"/>
    <a:srgbClr val="BDE1FF"/>
    <a:srgbClr val="8B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91525" autoAdjust="0"/>
  </p:normalViewPr>
  <p:slideViewPr>
    <p:cSldViewPr>
      <p:cViewPr varScale="1">
        <p:scale>
          <a:sx n="101" d="100"/>
          <a:sy n="101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1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DBEF978-4CDC-41FC-913F-48FE14E5C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FEFBD5-2FF4-44C3-ABB3-42D0BD4CC4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8BC19-A271-4C9E-99F0-82CC1ACD9917}" type="datetimeFigureOut">
              <a:rPr lang="es-MX" smtClean="0"/>
              <a:pPr/>
              <a:t>25/06/2020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78147C-ACFA-4503-B284-205215F358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7655BB-D95A-4266-ACD4-B08FA0D6EF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AF876-51E2-4B77-9D9D-5B3740963C3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581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"/>
          </p:nvPr>
        </p:nvSpPr>
        <p:spPr>
          <a:xfrm>
            <a:off x="934721" y="4415790"/>
            <a:ext cx="5140960" cy="418338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978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400"/>
              <a:t>Texto del título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Nivel de texto 1</a:t>
            </a:r>
          </a:p>
          <a:p>
            <a:pPr lvl="1">
              <a:defRPr sz="1800"/>
            </a:pPr>
            <a:r>
              <a:rPr sz="2200"/>
              <a:t>Nivel de texto 2</a:t>
            </a:r>
          </a:p>
          <a:p>
            <a:pPr lvl="2">
              <a:defRPr sz="1800"/>
            </a:pPr>
            <a:r>
              <a:rPr sz="2200"/>
              <a:t>Nivel de texto 3</a:t>
            </a:r>
          </a:p>
          <a:p>
            <a:pPr lvl="3">
              <a:defRPr sz="1800"/>
            </a:pPr>
            <a:r>
              <a:rPr sz="2200"/>
              <a:t>Nivel de texto 4</a:t>
            </a:r>
          </a:p>
          <a:p>
            <a:pPr lvl="4">
              <a:defRPr sz="1800"/>
            </a:pPr>
            <a:r>
              <a:rPr sz="2200"/>
              <a:t>Nivel de texto 5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412639" y="230378"/>
            <a:ext cx="6318722" cy="159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3248" tIns="73248" rIns="73248" bIns="73248" anchor="ctr"/>
          <a:lstStyle/>
          <a:p>
            <a:pPr lvl="0">
              <a:defRPr sz="1800"/>
            </a:pPr>
            <a:r>
              <a:rPr sz="3400"/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412639" y="1827318"/>
            <a:ext cx="6318722" cy="5030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3248" tIns="73248" rIns="73248" bIns="73248"/>
          <a:lstStyle/>
          <a:p>
            <a:pPr lvl="0">
              <a:defRPr sz="1800"/>
            </a:pPr>
            <a:r>
              <a:rPr sz="2200"/>
              <a:t>Nivel de texto 1</a:t>
            </a:r>
          </a:p>
          <a:p>
            <a:pPr lvl="1">
              <a:defRPr sz="1800"/>
            </a:pPr>
            <a:r>
              <a:rPr sz="2200"/>
              <a:t>Nivel de texto 2</a:t>
            </a:r>
          </a:p>
          <a:p>
            <a:pPr lvl="2">
              <a:defRPr sz="1800"/>
            </a:pPr>
            <a:r>
              <a:rPr sz="2200"/>
              <a:t>Nivel de texto 3</a:t>
            </a:r>
          </a:p>
          <a:p>
            <a:pPr lvl="3">
              <a:defRPr sz="1800"/>
            </a:pPr>
            <a:r>
              <a:rPr sz="2200"/>
              <a:t>Nivel de texto 4</a:t>
            </a:r>
          </a:p>
          <a:p>
            <a:pPr lvl="4">
              <a:defRPr sz="1800"/>
            </a:pPr>
            <a:r>
              <a:rPr sz="2200"/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082998" y="6444922"/>
            <a:ext cx="1648363" cy="200230"/>
          </a:xfrm>
          <a:prstGeom prst="rect">
            <a:avLst/>
          </a:prstGeom>
          <a:ln w="12700">
            <a:miter lim="400000"/>
          </a:ln>
        </p:spPr>
        <p:txBody>
          <a:bodyPr lIns="36614" tIns="36614" rIns="36614" bIns="36614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ftr="0" dt="0"/>
  <p:txStyles>
    <p:titleStyle>
      <a:lvl1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3400">
          <a:latin typeface="Calibri"/>
          <a:ea typeface="Calibri"/>
          <a:cs typeface="Calibri"/>
          <a:sym typeface="Calibri"/>
        </a:defRPr>
      </a:lvl9pPr>
    </p:titleStyle>
    <p:bodyStyle>
      <a:lvl1pPr marL="370114" indent="-319314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1pPr>
      <a:lvl2pPr marL="882650" indent="-34925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2pPr>
      <a:lvl3pPr marL="1407160" indent="-39116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3pPr>
      <a:lvl4pPr marL="19050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4pPr>
      <a:lvl5pPr marL="23622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5pPr>
      <a:lvl6pPr marL="28194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6pPr>
      <a:lvl7pPr marL="32766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7pPr>
      <a:lvl8pPr marL="37338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8pPr>
      <a:lvl9pPr marL="4191000" indent="-419100">
        <a:lnSpc>
          <a:spcPct val="90000"/>
        </a:lnSpc>
        <a:spcBef>
          <a:spcPts val="1000"/>
        </a:spcBef>
        <a:buClr>
          <a:srgbClr val="000000"/>
        </a:buClr>
        <a:buSzPts val="2200"/>
        <a:buFont typeface="Arial"/>
        <a:buChar char="•"/>
        <a:defRPr sz="2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.png">
            <a:extLst>
              <a:ext uri="{FF2B5EF4-FFF2-40B4-BE49-F238E27FC236}">
                <a16:creationId xmlns:a16="http://schemas.microsoft.com/office/drawing/2014/main" id="{8C62F056-AE91-AC4F-B446-DADE5AF7572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605451"/>
            <a:ext cx="9160183" cy="857095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F05798C-D477-7F44-A217-EA9FFEB7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2573100"/>
            <a:ext cx="6318722" cy="159694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F0AFF-EB54-5D4F-8A58-0D331ADA2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5661248"/>
            <a:ext cx="8208912" cy="792089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38907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BD5FE-88B2-432A-A698-AEA5E471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897" y="122907"/>
            <a:ext cx="6012575" cy="462318"/>
          </a:xfrm>
        </p:spPr>
        <p:txBody>
          <a:bodyPr/>
          <a:lstStyle/>
          <a:p>
            <a:pPr algn="r"/>
            <a:endParaRPr lang="es-MX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A2E767-E14E-400A-BBE6-3DD46169910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s-MX" smtClean="0"/>
              <a:pPr lvl="0"/>
              <a:t>2</a:t>
            </a:fld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CEC87EA-4AC6-CD4D-8C92-408B487A4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68" y="1268761"/>
            <a:ext cx="7848872" cy="468052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113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20871</TotalTime>
  <Words>1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Neue</vt:lpstr>
      <vt:lpstr>Trebuchet MS</vt:lpstr>
      <vt:lpstr>Default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Manuel</dc:creator>
  <cp:lastModifiedBy>Jazmin</cp:lastModifiedBy>
  <cp:revision>376</cp:revision>
  <cp:lastPrinted>2019-02-27T14:47:10Z</cp:lastPrinted>
  <dcterms:modified xsi:type="dcterms:W3CDTF">2020-06-25T19:49:29Z</dcterms:modified>
</cp:coreProperties>
</file>